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lgerian" pitchFamily="82" charset="0"/>
              </a:rPr>
              <a:t>Notice Writing</a:t>
            </a:r>
            <a:endParaRPr lang="en-US" sz="5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Bradley Hand ITC" pitchFamily="66" charset="0"/>
              </a:rPr>
              <a:t>Format</a:t>
            </a:r>
            <a:endParaRPr lang="en-US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pic>
        <p:nvPicPr>
          <p:cNvPr id="4" name="Content Placeholder 3" descr="ppt e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5562600" cy="4724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6477000" y="3276600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FORMAT –       1 MARK</a:t>
            </a:r>
          </a:p>
          <a:p>
            <a:endParaRPr lang="en-US" dirty="0" smtClean="0"/>
          </a:p>
          <a:p>
            <a:r>
              <a:rPr lang="en-US" dirty="0" smtClean="0"/>
              <a:t>CONTENT –      2 MARK</a:t>
            </a:r>
          </a:p>
          <a:p>
            <a:endParaRPr lang="en-US" dirty="0" smtClean="0"/>
          </a:p>
          <a:p>
            <a:r>
              <a:rPr lang="en-US" dirty="0" smtClean="0"/>
              <a:t>EXPRESSION – 1 MARK</a:t>
            </a:r>
          </a:p>
          <a:p>
            <a:endParaRPr lang="en-US" dirty="0" smtClean="0"/>
          </a:p>
          <a:p>
            <a:r>
              <a:rPr lang="en-US" dirty="0" smtClean="0"/>
              <a:t>        TOTAL  - 4 MARKS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Notice Writing</vt:lpstr>
      <vt:lpstr>FORMAT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Notice Writing</dc:title>
  <dc:creator>staff</dc:creator>
  <cp:lastModifiedBy>staff</cp:lastModifiedBy>
  <cp:revision>1</cp:revision>
  <dcterms:created xsi:type="dcterms:W3CDTF">2006-08-16T00:00:00Z</dcterms:created>
  <dcterms:modified xsi:type="dcterms:W3CDTF">2018-06-28T06:58:48Z</dcterms:modified>
</cp:coreProperties>
</file>